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1943100" cy="21082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584200" y="9652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4" name=""/>
          <p:cNvSpPr/>
          <p:nvPr/>
        </p:nvSpPr>
        <p:spPr>
          <a:xfrm>
            <a:off x="584200" y="20320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E</a:t>
            </a:r>
          </a:p>
        </p:txBody>
      </p:sp>
      <p:sp>
        <p:nvSpPr>
          <p:cNvPr id="5" name=""/>
          <p:cNvSpPr/>
          <p:nvPr/>
        </p:nvSpPr>
        <p:spPr>
          <a:xfrm>
            <a:off x="1049934" y="584200"/>
            <a:ext cx="1211072" cy="1854200"/>
          </a:xfrm>
          <a:prstGeom prst="roundRect">
            <a:avLst>
              <a:gd name="adj" fmla="val 10486"/>
            </a:avLst>
          </a:prstGeom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6" name=""/>
          <p:cNvSpPr/>
          <p:nvPr/>
        </p:nvSpPr>
        <p:spPr>
          <a:xfrm>
            <a:off x="1215034" y="723900"/>
            <a:ext cx="906272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Container</a:t>
            </a:r>
          </a:p>
        </p:txBody>
      </p:sp>
      <p:sp>
        <p:nvSpPr>
          <p:cNvPr id="7" name=""/>
          <p:cNvSpPr/>
          <p:nvPr/>
        </p:nvSpPr>
        <p:spPr>
          <a:xfrm>
            <a:off x="1549603" y="9652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8" name=""/>
          <p:cNvSpPr/>
          <p:nvPr/>
        </p:nvSpPr>
        <p:spPr>
          <a:xfrm>
            <a:off x="1544015" y="1498600"/>
            <a:ext cx="22291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</a:t>
            </a:r>
          </a:p>
        </p:txBody>
      </p:sp>
      <p:sp>
        <p:nvSpPr>
          <p:cNvPr id="9" name=""/>
          <p:cNvSpPr/>
          <p:nvPr/>
        </p:nvSpPr>
        <p:spPr>
          <a:xfrm>
            <a:off x="1544015" y="2032000"/>
            <a:ext cx="22291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D</a:t>
            </a:r>
          </a:p>
        </p:txBody>
      </p:sp>
      <p:cxnSp>
        <p:nvCxnSpPr>
          <p:cNvPr id="10" name=""/>
          <p:cNvCxnSpPr/>
          <p:nvPr/>
        </p:nvCxnSpPr>
        <p:spPr>
          <a:xfrm>
            <a:off x="795934" y="1104900"/>
            <a:ext cx="753668" cy="0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1" name=""/>
          <p:cNvCxnSpPr/>
          <p:nvPr/>
        </p:nvCxnSpPr>
        <p:spPr>
          <a:xfrm>
            <a:off x="795934" y="1163393"/>
            <a:ext cx="748080" cy="413326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2" name=""/>
          <p:cNvCxnSpPr/>
          <p:nvPr/>
        </p:nvCxnSpPr>
        <p:spPr>
          <a:xfrm>
            <a:off x="795934" y="1221886"/>
            <a:ext cx="748080" cy="826652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3" name=""/>
          <p:cNvCxnSpPr/>
          <p:nvPr/>
        </p:nvCxnSpPr>
        <p:spPr>
          <a:xfrm flipV="1">
            <a:off x="795934" y="1221886"/>
            <a:ext cx="753668" cy="832827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4" name=""/>
          <p:cNvCxnSpPr/>
          <p:nvPr/>
        </p:nvCxnSpPr>
        <p:spPr>
          <a:xfrm flipV="1">
            <a:off x="795934" y="1699880"/>
            <a:ext cx="748080" cy="413326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5" name=""/>
          <p:cNvCxnSpPr/>
          <p:nvPr/>
        </p:nvCxnSpPr>
        <p:spPr>
          <a:xfrm>
            <a:off x="795934" y="2171700"/>
            <a:ext cx="748080" cy="0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